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61" r:id="rId4"/>
    <p:sldId id="258" r:id="rId5"/>
    <p:sldId id="259" r:id="rId6"/>
    <p:sldId id="260" r:id="rId7"/>
    <p:sldId id="263" r:id="rId8"/>
    <p:sldId id="264" r:id="rId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8" d="100"/>
          <a:sy n="108" d="100"/>
        </p:scale>
        <p:origin x="65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357CF2-6C72-4E03-98D1-BB6EC8500009}" type="datetimeFigureOut">
              <a:rPr kumimoji="1" lang="ja-JP" altLang="en-US" smtClean="0"/>
              <a:t>2021/11/26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BCF04-5B28-49A9-859C-D34E8F5B48B3}" type="slidenum">
              <a:rPr kumimoji="1" lang="ja-JP" altLang="en-US" smtClean="0"/>
              <a:t>‹#›</a:t>
            </a:fld>
            <a:endParaRPr kumimoji="1" lang="ja-JP" altLang="en-US"/>
          </a:p>
        </p:txBody>
      </p:sp>
    </p:spTree>
    <p:extLst>
      <p:ext uri="{BB962C8B-B14F-4D97-AF65-F5344CB8AC3E}">
        <p14:creationId xmlns:p14="http://schemas.microsoft.com/office/powerpoint/2010/main" val="258336757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今回３</a:t>
            </a:r>
            <a:r>
              <a:rPr kumimoji="1" lang="en-US" altLang="ja-JP" dirty="0"/>
              <a:t>D</a:t>
            </a:r>
            <a:r>
              <a:rPr kumimoji="1" lang="ja-JP" altLang="en-US" dirty="0"/>
              <a:t>アクションゲームを作りました</a:t>
            </a:r>
          </a:p>
        </p:txBody>
      </p:sp>
      <p:sp>
        <p:nvSpPr>
          <p:cNvPr id="4" name="スライド番号プレースホルダー 3"/>
          <p:cNvSpPr>
            <a:spLocks noGrp="1"/>
          </p:cNvSpPr>
          <p:nvPr>
            <p:ph type="sldNum" sz="quarter" idx="5"/>
          </p:nvPr>
        </p:nvSpPr>
        <p:spPr/>
        <p:txBody>
          <a:bodyPr/>
          <a:lstStyle/>
          <a:p>
            <a:fld id="{EAABCF04-5B28-49A9-859C-D34E8F5B48B3}" type="slidenum">
              <a:rPr kumimoji="1" lang="ja-JP" altLang="en-US" smtClean="0"/>
              <a:t>1</a:t>
            </a:fld>
            <a:endParaRPr kumimoji="1" lang="ja-JP" altLang="en-US"/>
          </a:p>
        </p:txBody>
      </p:sp>
    </p:spTree>
    <p:extLst>
      <p:ext uri="{BB962C8B-B14F-4D97-AF65-F5344CB8AC3E}">
        <p14:creationId xmlns:p14="http://schemas.microsoft.com/office/powerpoint/2010/main" val="4147092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コンセプトはワイヤーをつかったアクションや弓矢のアクションでスタイリッシュさを感じてもらうところです</a:t>
            </a:r>
          </a:p>
        </p:txBody>
      </p:sp>
      <p:sp>
        <p:nvSpPr>
          <p:cNvPr id="4" name="スライド番号プレースホルダー 3"/>
          <p:cNvSpPr>
            <a:spLocks noGrp="1"/>
          </p:cNvSpPr>
          <p:nvPr>
            <p:ph type="sldNum" sz="quarter" idx="5"/>
          </p:nvPr>
        </p:nvSpPr>
        <p:spPr/>
        <p:txBody>
          <a:bodyPr/>
          <a:lstStyle/>
          <a:p>
            <a:fld id="{EAABCF04-5B28-49A9-859C-D34E8F5B48B3}" type="slidenum">
              <a:rPr kumimoji="1" lang="ja-JP" altLang="en-US" smtClean="0"/>
              <a:t>2</a:t>
            </a:fld>
            <a:endParaRPr kumimoji="1" lang="ja-JP" altLang="en-US"/>
          </a:p>
        </p:txBody>
      </p:sp>
    </p:spTree>
    <p:extLst>
      <p:ext uri="{BB962C8B-B14F-4D97-AF65-F5344CB8AC3E}">
        <p14:creationId xmlns:p14="http://schemas.microsoft.com/office/powerpoint/2010/main" val="2939432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ゲームルールの説明です。</a:t>
            </a:r>
          </a:p>
        </p:txBody>
      </p:sp>
      <p:sp>
        <p:nvSpPr>
          <p:cNvPr id="4" name="スライド番号プレースホルダー 3"/>
          <p:cNvSpPr>
            <a:spLocks noGrp="1"/>
          </p:cNvSpPr>
          <p:nvPr>
            <p:ph type="sldNum" sz="quarter" idx="5"/>
          </p:nvPr>
        </p:nvSpPr>
        <p:spPr/>
        <p:txBody>
          <a:bodyPr/>
          <a:lstStyle/>
          <a:p>
            <a:fld id="{EAABCF04-5B28-49A9-859C-D34E8F5B48B3}" type="slidenum">
              <a:rPr kumimoji="1" lang="ja-JP" altLang="en-US" smtClean="0"/>
              <a:t>3</a:t>
            </a:fld>
            <a:endParaRPr kumimoji="1" lang="ja-JP" altLang="en-US"/>
          </a:p>
        </p:txBody>
      </p:sp>
    </p:spTree>
    <p:extLst>
      <p:ext uri="{BB962C8B-B14F-4D97-AF65-F5344CB8AC3E}">
        <p14:creationId xmlns:p14="http://schemas.microsoft.com/office/powerpoint/2010/main" val="3196593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9252BF-D9C4-4E7A-94F4-8F05C775FBA1}"/>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5053486C-E565-44AB-80C1-B6B9BF16E4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C97763E0-FB6C-4032-9059-A59D7B77F386}"/>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5" name="フッター プレースホルダー 4">
            <a:extLst>
              <a:ext uri="{FF2B5EF4-FFF2-40B4-BE49-F238E27FC236}">
                <a16:creationId xmlns:a16="http://schemas.microsoft.com/office/drawing/2014/main" id="{7A810208-E932-4582-9871-DDC2D284082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16C5DE8-12BC-4F5F-8DCB-468A1B88408B}"/>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1429127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638EB0-16BA-433B-BEB3-85160EC4F285}"/>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FD367C76-3666-41B2-8B25-F83D97A77231}"/>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95A4783-689A-45CB-A39A-47E60ED03217}"/>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5" name="フッター プレースホルダー 4">
            <a:extLst>
              <a:ext uri="{FF2B5EF4-FFF2-40B4-BE49-F238E27FC236}">
                <a16:creationId xmlns:a16="http://schemas.microsoft.com/office/drawing/2014/main" id="{B7854035-0280-43C5-B798-5034A9C9652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CA9E80-FEF4-4E92-B17D-333F1FA8BBA4}"/>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16264486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50F6357-6F70-420D-94F2-CF81E27C5A3D}"/>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1DB5963-8BDB-44F2-B9C1-BFF4820704A3}"/>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870FFB0-9666-4354-B786-A4E6A585293A}"/>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5" name="フッター プレースホルダー 4">
            <a:extLst>
              <a:ext uri="{FF2B5EF4-FFF2-40B4-BE49-F238E27FC236}">
                <a16:creationId xmlns:a16="http://schemas.microsoft.com/office/drawing/2014/main" id="{E354862E-C8A8-4542-A780-5DBCC2D2E48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58C61C4-75C9-4113-AFE1-C314CBF190D2}"/>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11586526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3BC9F6A-E947-4FA0-A818-90FF53F3CC3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BB8BF74-E900-4818-9172-4B5E5D028252}"/>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4BDE981-8248-4F8A-B6A9-15DABB92AB4F}"/>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5" name="フッター プレースホルダー 4">
            <a:extLst>
              <a:ext uri="{FF2B5EF4-FFF2-40B4-BE49-F238E27FC236}">
                <a16:creationId xmlns:a16="http://schemas.microsoft.com/office/drawing/2014/main" id="{9C91FD46-804D-4302-AC0E-2440D4255EB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B821650-DAED-4930-BBA2-55A65D2B1FD9}"/>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11655023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FCDE97-F091-4799-A81E-3BB2F02E2D05}"/>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23581E6-F020-4714-8525-5C3CA923C5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88D5384E-2344-47D3-83DE-9E3F4A967B5D}"/>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5" name="フッター プレースホルダー 4">
            <a:extLst>
              <a:ext uri="{FF2B5EF4-FFF2-40B4-BE49-F238E27FC236}">
                <a16:creationId xmlns:a16="http://schemas.microsoft.com/office/drawing/2014/main" id="{D02FEE1B-F219-40D1-B512-6932E6BFB2D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3C02B0A-C1F4-494B-9C17-F607BA4B7FEB}"/>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10676435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D11CDB-55D0-4286-A5AD-14BBAD918EE2}"/>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A40D2E3-96E2-45B2-97DE-8BB52FC1E25F}"/>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E7104AC7-178A-4FA8-AF59-07D306AA736E}"/>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2B756A24-24D6-4A0A-BFB4-57E5EB5C3F6A}"/>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6" name="フッター プレースホルダー 5">
            <a:extLst>
              <a:ext uri="{FF2B5EF4-FFF2-40B4-BE49-F238E27FC236}">
                <a16:creationId xmlns:a16="http://schemas.microsoft.com/office/drawing/2014/main" id="{A2C28C74-6013-48A6-AAD5-6D12F692297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75E8B42-75A7-4F72-9D68-6C513439EA7E}"/>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25389729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340EBC-7DC7-4A75-85C4-E799D543220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9109660-F276-4C1E-A9BD-F4FEC7826D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CA703F7F-3B9B-413E-8306-5A202EC8004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5D53BAC1-A9ED-4ED2-9D23-E875DE35BC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47117F4E-4A2C-4446-AE83-D5B80E6AE0F6}"/>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D69124D4-0E56-4E79-B3C0-B2419E5B3A1A}"/>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8" name="フッター プレースホルダー 7">
            <a:extLst>
              <a:ext uri="{FF2B5EF4-FFF2-40B4-BE49-F238E27FC236}">
                <a16:creationId xmlns:a16="http://schemas.microsoft.com/office/drawing/2014/main" id="{E9233C85-5D69-4BCB-AE3D-85F781420618}"/>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806072C0-C7A0-44D8-8DBF-E5E9B0E7DF37}"/>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13858031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D8E739D-C927-4581-89B4-C0CD4348581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FDD70C7A-8EDE-4EDE-B956-2294DD0971D5}"/>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4" name="フッター プレースホルダー 3">
            <a:extLst>
              <a:ext uri="{FF2B5EF4-FFF2-40B4-BE49-F238E27FC236}">
                <a16:creationId xmlns:a16="http://schemas.microsoft.com/office/drawing/2014/main" id="{13186BB2-18D5-4EF5-A79E-4661BCDD8948}"/>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30F18203-FA22-400B-A5EE-A373FE817368}"/>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11840338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B3A9822C-D770-4A71-839C-226807DD0E60}"/>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3" name="フッター プレースホルダー 2">
            <a:extLst>
              <a:ext uri="{FF2B5EF4-FFF2-40B4-BE49-F238E27FC236}">
                <a16:creationId xmlns:a16="http://schemas.microsoft.com/office/drawing/2014/main" id="{9A8F9DBA-67E5-4538-B980-7B6B8E467AA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90B60725-3BB6-46BA-ACA6-E9D0C777ED64}"/>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2666884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12E208-833D-440A-B9B6-4049F5142AA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83B8C6E-8A40-4D39-B747-3E0D49F6D8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32753CCB-D096-4BB1-90F3-A4FCAEC321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4804442-8685-4C7F-BF9D-130FCC778356}"/>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6" name="フッター プレースホルダー 5">
            <a:extLst>
              <a:ext uri="{FF2B5EF4-FFF2-40B4-BE49-F238E27FC236}">
                <a16:creationId xmlns:a16="http://schemas.microsoft.com/office/drawing/2014/main" id="{BDE3620F-3285-4437-8A9C-8A0D3634E82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23641F8-0B44-43F0-883A-12FB5980F9A8}"/>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5519199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709956C-7745-4335-AEEC-AECF0507500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64833697-6EE2-4992-BF4A-0D3FD2D13B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D9319DDA-D616-4513-A1C3-9135773E77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2FFDFF9-45E2-46F2-92B7-5993AD6C9287}"/>
              </a:ext>
            </a:extLst>
          </p:cNvPr>
          <p:cNvSpPr>
            <a:spLocks noGrp="1"/>
          </p:cNvSpPr>
          <p:nvPr>
            <p:ph type="dt" sz="half" idx="10"/>
          </p:nvPr>
        </p:nvSpPr>
        <p:spPr/>
        <p:txBody>
          <a:bodyPr/>
          <a:lstStyle/>
          <a:p>
            <a:fld id="{37D9DE90-1314-4B69-B8B2-A930211CB506}" type="datetimeFigureOut">
              <a:rPr kumimoji="1" lang="ja-JP" altLang="en-US" smtClean="0"/>
              <a:t>2021/11/26</a:t>
            </a:fld>
            <a:endParaRPr kumimoji="1" lang="ja-JP" altLang="en-US"/>
          </a:p>
        </p:txBody>
      </p:sp>
      <p:sp>
        <p:nvSpPr>
          <p:cNvPr id="6" name="フッター プレースホルダー 5">
            <a:extLst>
              <a:ext uri="{FF2B5EF4-FFF2-40B4-BE49-F238E27FC236}">
                <a16:creationId xmlns:a16="http://schemas.microsoft.com/office/drawing/2014/main" id="{C98F7376-47C3-429E-8C43-1AA0BA8777D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595AEF2-69B5-4C5F-890C-2086EAD9E827}"/>
              </a:ext>
            </a:extLst>
          </p:cNvPr>
          <p:cNvSpPr>
            <a:spLocks noGrp="1"/>
          </p:cNvSpPr>
          <p:nvPr>
            <p:ph type="sldNum" sz="quarter" idx="12"/>
          </p:nvPr>
        </p:nvSpPr>
        <p:spPr/>
        <p:txBody>
          <a:body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7838108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BEBA8EAE-BF5A-486C-A8C5-ECC9F3942E4B}">
                <a14:imgProps xmlns:a14="http://schemas.microsoft.com/office/drawing/2010/main">
                  <a14:imgLayer r:embed="rId14">
                    <a14:imgEffect>
                      <a14:artisticBlur radius="25"/>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A16DA998-0F6C-41E5-B5D4-9BB832E75B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7D97281-5132-48C3-95AF-DFB5EA1396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4BDEDAB-816C-49E9-A2C9-468711961F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D9DE90-1314-4B69-B8B2-A930211CB506}" type="datetimeFigureOut">
              <a:rPr kumimoji="1" lang="ja-JP" altLang="en-US" smtClean="0"/>
              <a:t>2021/11/26</a:t>
            </a:fld>
            <a:endParaRPr kumimoji="1" lang="ja-JP" altLang="en-US"/>
          </a:p>
        </p:txBody>
      </p:sp>
      <p:sp>
        <p:nvSpPr>
          <p:cNvPr id="5" name="フッター プレースホルダー 4">
            <a:extLst>
              <a:ext uri="{FF2B5EF4-FFF2-40B4-BE49-F238E27FC236}">
                <a16:creationId xmlns:a16="http://schemas.microsoft.com/office/drawing/2014/main" id="{F9B346A5-E768-4701-B464-29F944D2ED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B6155951-86DF-4792-BF45-8F1501A600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6F29EE-EB81-41F2-A521-AF8F7B1F6DBC}" type="slidenum">
              <a:rPr kumimoji="1" lang="ja-JP" altLang="en-US" smtClean="0"/>
              <a:t>‹#›</a:t>
            </a:fld>
            <a:endParaRPr kumimoji="1" lang="ja-JP" altLang="en-US"/>
          </a:p>
        </p:txBody>
      </p:sp>
    </p:spTree>
    <p:extLst>
      <p:ext uri="{BB962C8B-B14F-4D97-AF65-F5344CB8AC3E}">
        <p14:creationId xmlns:p14="http://schemas.microsoft.com/office/powerpoint/2010/main" val="31971141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127B2243-91BC-41CE-B01E-0849E6EF0E64}"/>
              </a:ext>
            </a:extLst>
          </p:cNvPr>
          <p:cNvPicPr>
            <a:picLocks noChangeAspect="1"/>
          </p:cNvPicPr>
          <p:nvPr/>
        </p:nvPicPr>
        <p:blipFill>
          <a:blip r:embed="rId3"/>
          <a:stretch>
            <a:fillRect/>
          </a:stretch>
        </p:blipFill>
        <p:spPr>
          <a:xfrm>
            <a:off x="0" y="0"/>
            <a:ext cx="12192000" cy="6858000"/>
          </a:xfrm>
          <a:prstGeom prst="rect">
            <a:avLst/>
          </a:prstGeom>
        </p:spPr>
      </p:pic>
      <p:sp>
        <p:nvSpPr>
          <p:cNvPr id="3" name="字幕 2">
            <a:extLst>
              <a:ext uri="{FF2B5EF4-FFF2-40B4-BE49-F238E27FC236}">
                <a16:creationId xmlns:a16="http://schemas.microsoft.com/office/drawing/2014/main" id="{BD944C27-A63B-4142-A9CD-9800236D159E}"/>
              </a:ext>
            </a:extLst>
          </p:cNvPr>
          <p:cNvSpPr>
            <a:spLocks noGrp="1"/>
          </p:cNvSpPr>
          <p:nvPr>
            <p:ph type="subTitle" idx="1"/>
          </p:nvPr>
        </p:nvSpPr>
        <p:spPr>
          <a:xfrm>
            <a:off x="8330268" y="6149130"/>
            <a:ext cx="3716323" cy="528506"/>
          </a:xfrm>
        </p:spPr>
        <p:txBody>
          <a:bodyPr>
            <a:normAutofit lnSpcReduction="10000"/>
          </a:bodyPr>
          <a:lstStyle/>
          <a:p>
            <a:r>
              <a:rPr kumimoji="1" lang="en-US" altLang="ja-JP" sz="3200" b="1" dirty="0">
                <a:latin typeface="UD デジタル 教科書体 N-B" panose="02020700000000000000" pitchFamily="17" charset="-128"/>
                <a:ea typeface="UD デジタル 教科書体 N-B" panose="02020700000000000000" pitchFamily="17" charset="-128"/>
              </a:rPr>
              <a:t>GC</a:t>
            </a:r>
            <a:r>
              <a:rPr kumimoji="1" lang="ja-JP" altLang="en-US" sz="3200" b="1" dirty="0">
                <a:latin typeface="UD デジタル 教科書体 N-B" panose="02020700000000000000" pitchFamily="17" charset="-128"/>
                <a:ea typeface="UD デジタル 教科書体 N-B" panose="02020700000000000000" pitchFamily="17" charset="-128"/>
              </a:rPr>
              <a:t>２　安藤</a:t>
            </a:r>
            <a:r>
              <a:rPr lang="ja-JP" altLang="en-US" sz="3200" b="1" dirty="0">
                <a:latin typeface="UD デジタル 教科書体 N-B" panose="02020700000000000000" pitchFamily="17" charset="-128"/>
                <a:ea typeface="UD デジタル 教科書体 N-B" panose="02020700000000000000" pitchFamily="17" charset="-128"/>
              </a:rPr>
              <a:t>　洋介</a:t>
            </a:r>
            <a:endParaRPr kumimoji="1" lang="ja-JP" altLang="en-US" sz="3200" b="1" dirty="0">
              <a:latin typeface="UD デジタル 教科書体 N-B" panose="02020700000000000000" pitchFamily="17" charset="-128"/>
              <a:ea typeface="UD デジタル 教科書体 N-B" panose="02020700000000000000" pitchFamily="17" charset="-128"/>
            </a:endParaRPr>
          </a:p>
        </p:txBody>
      </p:sp>
    </p:spTree>
    <p:extLst>
      <p:ext uri="{BB962C8B-B14F-4D97-AF65-F5344CB8AC3E}">
        <p14:creationId xmlns:p14="http://schemas.microsoft.com/office/powerpoint/2010/main" val="37153279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51A49F-E746-48FE-A9F1-C362FDDDCA20}"/>
              </a:ext>
            </a:extLst>
          </p:cNvPr>
          <p:cNvSpPr>
            <a:spLocks noGrp="1"/>
          </p:cNvSpPr>
          <p:nvPr>
            <p:ph type="title"/>
          </p:nvPr>
        </p:nvSpPr>
        <p:spPr/>
        <p:txBody>
          <a:bodyPr/>
          <a:lstStyle/>
          <a:p>
            <a:r>
              <a:rPr kumimoji="1" lang="ja-JP" altLang="en-US" b="1" dirty="0">
                <a:latin typeface="UD デジタル 教科書体 NK-B" panose="02020700000000000000" pitchFamily="18" charset="-128"/>
                <a:ea typeface="UD デジタル 教科書体 NK-B" panose="02020700000000000000" pitchFamily="18" charset="-128"/>
              </a:rPr>
              <a:t>◆コンセプト</a:t>
            </a:r>
            <a:endParaRPr kumimoji="1" lang="ja-JP" altLang="en-US" b="1" dirty="0">
              <a:latin typeface="UD デジタル 教科書体 N-B" panose="02020700000000000000" pitchFamily="17" charset="-128"/>
              <a:ea typeface="UD デジタル 教科書体 N-B" panose="02020700000000000000" pitchFamily="17" charset="-128"/>
            </a:endParaRPr>
          </a:p>
        </p:txBody>
      </p:sp>
      <p:sp>
        <p:nvSpPr>
          <p:cNvPr id="8" name="コンテンツ プレースホルダー 2">
            <a:extLst>
              <a:ext uri="{FF2B5EF4-FFF2-40B4-BE49-F238E27FC236}">
                <a16:creationId xmlns:a16="http://schemas.microsoft.com/office/drawing/2014/main" id="{51D91216-C603-437D-B470-498DF196EF68}"/>
              </a:ext>
            </a:extLst>
          </p:cNvPr>
          <p:cNvSpPr>
            <a:spLocks noGrp="1"/>
          </p:cNvSpPr>
          <p:nvPr>
            <p:ph idx="1"/>
          </p:nvPr>
        </p:nvSpPr>
        <p:spPr>
          <a:xfrm>
            <a:off x="670249" y="1809086"/>
            <a:ext cx="10515600" cy="4351338"/>
          </a:xfrm>
        </p:spPr>
        <p:txBody>
          <a:bodyPr>
            <a:normAutofit/>
          </a:bodyPr>
          <a:lstStyle/>
          <a:p>
            <a:pPr>
              <a:buFont typeface="Wingdings" panose="05000000000000000000" pitchFamily="2" charset="2"/>
              <a:buChar char="l"/>
            </a:pPr>
            <a:r>
              <a:rPr kumimoji="1"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ワイヤーを使ったアクション</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r>
              <a:rPr kumimoji="1"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弓矢のアクション</a:t>
            </a:r>
            <a:endParaRPr kumimoji="1"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endParaRPr kumimoji="1" lang="en-US" altLang="ja-JP" sz="3600" b="1" dirty="0">
              <a:ln w="19050">
                <a:solidFill>
                  <a:schemeClr val="tx1"/>
                </a:solidFill>
              </a:ln>
              <a:solidFill>
                <a:schemeClr val="bg1"/>
              </a:solidFill>
            </a:endParaRPr>
          </a:p>
        </p:txBody>
      </p:sp>
      <p:sp>
        <p:nvSpPr>
          <p:cNvPr id="9" name="矢印: 右 8">
            <a:extLst>
              <a:ext uri="{FF2B5EF4-FFF2-40B4-BE49-F238E27FC236}">
                <a16:creationId xmlns:a16="http://schemas.microsoft.com/office/drawing/2014/main" id="{1003A0AB-C8C3-4379-BE8B-320472FAD105}"/>
              </a:ext>
            </a:extLst>
          </p:cNvPr>
          <p:cNvSpPr/>
          <p:nvPr/>
        </p:nvSpPr>
        <p:spPr>
          <a:xfrm>
            <a:off x="6315269" y="2150917"/>
            <a:ext cx="1566764" cy="468086"/>
          </a:xfrm>
          <a:prstGeom prst="rightArrow">
            <a:avLst/>
          </a:prstGeom>
          <a:ln w="2857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0" name="フローチャート: 代替処理 9">
            <a:extLst>
              <a:ext uri="{FF2B5EF4-FFF2-40B4-BE49-F238E27FC236}">
                <a16:creationId xmlns:a16="http://schemas.microsoft.com/office/drawing/2014/main" id="{1584D23A-C810-485E-B724-5106F4E38212}"/>
              </a:ext>
            </a:extLst>
          </p:cNvPr>
          <p:cNvSpPr/>
          <p:nvPr/>
        </p:nvSpPr>
        <p:spPr>
          <a:xfrm>
            <a:off x="8096250" y="1896674"/>
            <a:ext cx="3995836" cy="976572"/>
          </a:xfrm>
          <a:prstGeom prst="flowChartAlternateProcess">
            <a:avLst/>
          </a:prstGeom>
          <a:ln w="2857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ja-JP" altLang="en-US" sz="3600" b="1" dirty="0">
                <a:ln w="19050">
                  <a:solidFill>
                    <a:schemeClr val="tx1"/>
                  </a:solidFill>
                </a:ln>
                <a:solidFill>
                  <a:srgbClr val="FF0000"/>
                </a:solidFill>
                <a:latin typeface="UD デジタル 教科書体 NK-B" panose="02020700000000000000" pitchFamily="18" charset="-128"/>
                <a:ea typeface="UD デジタル 教科書体 NK-B" panose="02020700000000000000" pitchFamily="18" charset="-128"/>
              </a:rPr>
              <a:t>スタイリッシュさ</a:t>
            </a:r>
          </a:p>
        </p:txBody>
      </p:sp>
    </p:spTree>
    <p:extLst>
      <p:ext uri="{BB962C8B-B14F-4D97-AF65-F5344CB8AC3E}">
        <p14:creationId xmlns:p14="http://schemas.microsoft.com/office/powerpoint/2010/main" val="41152735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CB5BDD6A-7857-4423-A2F2-CDA9E4EE9B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8433" y="3791047"/>
            <a:ext cx="5125616" cy="28831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タイトル 1">
            <a:extLst>
              <a:ext uri="{FF2B5EF4-FFF2-40B4-BE49-F238E27FC236}">
                <a16:creationId xmlns:a16="http://schemas.microsoft.com/office/drawing/2014/main" id="{49C633F4-B8BC-42F6-BF33-2C7D03A9688C}"/>
              </a:ext>
            </a:extLst>
          </p:cNvPr>
          <p:cNvSpPr>
            <a:spLocks noGrp="1"/>
          </p:cNvSpPr>
          <p:nvPr>
            <p:ph type="title"/>
          </p:nvPr>
        </p:nvSpPr>
        <p:spPr/>
        <p:txBody>
          <a:bodyPr/>
          <a:lstStyle/>
          <a:p>
            <a:r>
              <a:rPr lang="ja-JP" altLang="en-US" b="1" dirty="0"/>
              <a:t>◆</a:t>
            </a:r>
            <a:r>
              <a:rPr kumimoji="1" lang="ja-JP" altLang="en-US" b="1" dirty="0">
                <a:latin typeface="UD デジタル 教科書体 NK-B" panose="02020700000000000000" pitchFamily="18" charset="-128"/>
                <a:ea typeface="UD デジタル 教科書体 NK-B" panose="02020700000000000000" pitchFamily="18" charset="-128"/>
              </a:rPr>
              <a:t>ゲームルール</a:t>
            </a:r>
            <a:endParaRPr kumimoji="1" lang="ja-JP" altLang="en-US" dirty="0"/>
          </a:p>
        </p:txBody>
      </p:sp>
      <p:sp>
        <p:nvSpPr>
          <p:cNvPr id="4" name="コンテンツ プレースホルダー 2">
            <a:extLst>
              <a:ext uri="{FF2B5EF4-FFF2-40B4-BE49-F238E27FC236}">
                <a16:creationId xmlns:a16="http://schemas.microsoft.com/office/drawing/2014/main" id="{65E6BF32-CC37-4894-962D-366EB1AF2ABC}"/>
              </a:ext>
            </a:extLst>
          </p:cNvPr>
          <p:cNvSpPr>
            <a:spLocks noGrp="1"/>
          </p:cNvSpPr>
          <p:nvPr>
            <p:ph idx="1"/>
          </p:nvPr>
        </p:nvSpPr>
        <p:spPr>
          <a:xfrm>
            <a:off x="838200" y="1690688"/>
            <a:ext cx="10515600" cy="4351338"/>
          </a:xfrm>
        </p:spPr>
        <p:txBody>
          <a:bodyPr vert="horz" lIns="91440" tIns="45720" rIns="91440" bIns="45720" rtlCol="0">
            <a:noAutofit/>
          </a:bodyPr>
          <a:lstStyle/>
          <a:p>
            <a:pPr>
              <a:buFont typeface="Wingdings" panose="05000000000000000000" pitchFamily="2" charset="2"/>
              <a:buChar char="l"/>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アクションで壁や崖を越えたり敵を倒しながら</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　</a:t>
            </a:r>
            <a:r>
              <a:rPr lang="ja-JP" altLang="en-US" sz="4000" b="1" dirty="0">
                <a:ln w="19050">
                  <a:solidFill>
                    <a:schemeClr val="tx1"/>
                  </a:solidFill>
                </a:ln>
                <a:solidFill>
                  <a:srgbClr val="FF0000"/>
                </a:solidFill>
                <a:latin typeface="UD デジタル 教科書体 NK-B" panose="02020700000000000000" pitchFamily="18" charset="-128"/>
                <a:ea typeface="UD デジタル 教科書体 NK-B" panose="02020700000000000000" pitchFamily="18" charset="-128"/>
              </a:rPr>
              <a:t>お宝</a:t>
            </a: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をゲットするゲーム</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ワイヤーを使って大きな崖を</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　　　飛び越える</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プレイヤーは遠距離武器</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→近距離は</a:t>
            </a:r>
            <a:r>
              <a:rPr lang="ja-JP" altLang="en-US" sz="3600" b="1" dirty="0">
                <a:ln w="19050">
                  <a:solidFill>
                    <a:schemeClr val="tx1"/>
                  </a:solidFill>
                </a:ln>
                <a:solidFill>
                  <a:srgbClr val="FF0000"/>
                </a:solidFill>
                <a:latin typeface="UD デジタル 教科書体 NK-B" panose="02020700000000000000" pitchFamily="18" charset="-128"/>
                <a:ea typeface="UD デジタル 教科書体 NK-B" panose="02020700000000000000" pitchFamily="18" charset="-128"/>
              </a:rPr>
              <a:t>不利</a:t>
            </a:r>
            <a:endParaRPr lang="en-US" altLang="ja-JP" sz="3600" b="1" dirty="0">
              <a:ln w="19050">
                <a:solidFill>
                  <a:schemeClr val="tx1"/>
                </a:solidFill>
              </a:ln>
              <a:solidFill>
                <a:srgbClr val="FF0000"/>
              </a:solidFill>
            </a:endParaRPr>
          </a:p>
          <a:p>
            <a:pPr>
              <a:buFont typeface="Wingdings" panose="05000000000000000000" pitchFamily="2" charset="2"/>
              <a:buChar char="l"/>
            </a:pPr>
            <a:endParaRPr lang="en-US" altLang="ja-JP" sz="3600" b="1" dirty="0">
              <a:ln w="19050">
                <a:solidFill>
                  <a:schemeClr val="tx1"/>
                </a:solidFill>
              </a:ln>
              <a:solidFill>
                <a:schemeClr val="bg1"/>
              </a:solidFill>
            </a:endParaRPr>
          </a:p>
          <a:p>
            <a:pPr>
              <a:buFont typeface="Wingdings" panose="05000000000000000000" pitchFamily="2" charset="2"/>
              <a:buChar char="l"/>
            </a:pPr>
            <a:endParaRPr lang="en-US" altLang="ja-JP" sz="3600" b="1" dirty="0">
              <a:ln w="19050">
                <a:solidFill>
                  <a:schemeClr val="tx1"/>
                </a:solidFill>
              </a:ln>
              <a:solidFill>
                <a:schemeClr val="bg1"/>
              </a:solidFill>
            </a:endParaRPr>
          </a:p>
          <a:p>
            <a:pPr>
              <a:buFont typeface="Wingdings" panose="05000000000000000000" pitchFamily="2" charset="2"/>
              <a:buChar char="l"/>
            </a:pPr>
            <a:endParaRPr lang="en-US" altLang="ja-JP" sz="3600" b="1" dirty="0">
              <a:ln w="19050">
                <a:solidFill>
                  <a:schemeClr val="tx1"/>
                </a:solidFill>
              </a:ln>
              <a:solidFill>
                <a:schemeClr val="bg1"/>
              </a:solidFill>
            </a:endParaRPr>
          </a:p>
          <a:p>
            <a:pPr>
              <a:buFont typeface="Wingdings" panose="05000000000000000000" pitchFamily="2" charset="2"/>
              <a:buChar char="l"/>
            </a:pPr>
            <a:endParaRPr lang="en-US" altLang="ja-JP" sz="3600" b="1" dirty="0">
              <a:ln w="19050">
                <a:solidFill>
                  <a:schemeClr val="tx1"/>
                </a:solidFill>
              </a:ln>
              <a:solidFill>
                <a:schemeClr val="bg1"/>
              </a:solidFill>
            </a:endParaRPr>
          </a:p>
          <a:p>
            <a:pPr>
              <a:buFont typeface="Wingdings" panose="05000000000000000000" pitchFamily="2" charset="2"/>
              <a:buChar char="l"/>
            </a:pPr>
            <a:endParaRPr lang="ja-JP" altLang="en-US" sz="3600" b="1" dirty="0">
              <a:ln w="19050">
                <a:solidFill>
                  <a:schemeClr val="tx1"/>
                </a:solidFill>
              </a:ln>
              <a:solidFill>
                <a:schemeClr val="bg1"/>
              </a:solidFill>
            </a:endParaRPr>
          </a:p>
        </p:txBody>
      </p:sp>
    </p:spTree>
    <p:extLst>
      <p:ext uri="{BB962C8B-B14F-4D97-AF65-F5344CB8AC3E}">
        <p14:creationId xmlns:p14="http://schemas.microsoft.com/office/powerpoint/2010/main" val="336488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860F66-F2FC-40A1-BA12-3B959843D357}"/>
              </a:ext>
            </a:extLst>
          </p:cNvPr>
          <p:cNvSpPr>
            <a:spLocks noGrp="1"/>
          </p:cNvSpPr>
          <p:nvPr>
            <p:ph type="title"/>
          </p:nvPr>
        </p:nvSpPr>
        <p:spPr/>
        <p:txBody>
          <a:bodyPr/>
          <a:lstStyle/>
          <a:p>
            <a:r>
              <a:rPr kumimoji="1" lang="ja-JP" altLang="en-US" b="1" dirty="0"/>
              <a:t>◆</a:t>
            </a:r>
            <a:r>
              <a:rPr kumimoji="1" lang="ja-JP" altLang="en-US" b="1" dirty="0">
                <a:latin typeface="UD デジタル 教科書体 NK-B" panose="02020700000000000000" pitchFamily="18" charset="-128"/>
                <a:ea typeface="UD デジタル 教科書体 NK-B" panose="02020700000000000000" pitchFamily="18" charset="-128"/>
              </a:rPr>
              <a:t>操作方法①</a:t>
            </a:r>
            <a:endParaRPr kumimoji="1" lang="ja-JP" altLang="en-US" dirty="0"/>
          </a:p>
        </p:txBody>
      </p:sp>
      <p:sp>
        <p:nvSpPr>
          <p:cNvPr id="4" name="コンテンツ プレースホルダー 2">
            <a:extLst>
              <a:ext uri="{FF2B5EF4-FFF2-40B4-BE49-F238E27FC236}">
                <a16:creationId xmlns:a16="http://schemas.microsoft.com/office/drawing/2014/main" id="{7A20342D-5572-4F02-8160-9865816B0886}"/>
              </a:ext>
            </a:extLst>
          </p:cNvPr>
          <p:cNvSpPr>
            <a:spLocks noGrp="1"/>
          </p:cNvSpPr>
          <p:nvPr>
            <p:ph idx="1"/>
          </p:nvPr>
        </p:nvSpPr>
        <p:spPr>
          <a:xfrm>
            <a:off x="838200" y="1690688"/>
            <a:ext cx="10515600" cy="4351338"/>
          </a:xfrm>
        </p:spPr>
        <p:txBody>
          <a:bodyPr vert="horz" lIns="91440" tIns="45720" rIns="91440" bIns="45720" rtlCol="0">
            <a:noAutofit/>
          </a:bodyPr>
          <a:lstStyle/>
          <a:p>
            <a:pPr>
              <a:buFont typeface="Wingdings" panose="05000000000000000000" pitchFamily="2" charset="2"/>
              <a:buChar char="l"/>
            </a:pPr>
            <a:r>
              <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WASD</a:t>
            </a:r>
            <a:r>
              <a:rPr lang="ja-JP" altLang="en-US"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キーで移動</a:t>
            </a:r>
            <a:endPar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r>
              <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SHIFT</a:t>
            </a:r>
            <a:r>
              <a:rPr lang="ja-JP" altLang="en-US"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で走る</a:t>
            </a:r>
            <a:endPar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endPar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p:txBody>
      </p:sp>
      <p:pic>
        <p:nvPicPr>
          <p:cNvPr id="6" name="図 5">
            <a:extLst>
              <a:ext uri="{FF2B5EF4-FFF2-40B4-BE49-F238E27FC236}">
                <a16:creationId xmlns:a16="http://schemas.microsoft.com/office/drawing/2014/main" id="{EFC7B343-CAB1-4E5C-AF8F-F50E4E6E5E24}"/>
              </a:ext>
            </a:extLst>
          </p:cNvPr>
          <p:cNvPicPr>
            <a:picLocks noChangeAspect="1"/>
          </p:cNvPicPr>
          <p:nvPr/>
        </p:nvPicPr>
        <p:blipFill>
          <a:blip r:embed="rId2"/>
          <a:stretch>
            <a:fillRect/>
          </a:stretch>
        </p:blipFill>
        <p:spPr>
          <a:xfrm>
            <a:off x="4532631" y="2500605"/>
            <a:ext cx="7388780" cy="41561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475858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a:extLst>
              <a:ext uri="{FF2B5EF4-FFF2-40B4-BE49-F238E27FC236}">
                <a16:creationId xmlns:a16="http://schemas.microsoft.com/office/drawing/2014/main" id="{4E5FC3FD-A909-4041-AB21-2C3E7D4355E1}"/>
              </a:ext>
            </a:extLst>
          </p:cNvPr>
          <p:cNvPicPr>
            <a:picLocks noChangeAspect="1"/>
          </p:cNvPicPr>
          <p:nvPr/>
        </p:nvPicPr>
        <p:blipFill>
          <a:blip r:embed="rId2"/>
          <a:stretch>
            <a:fillRect/>
          </a:stretch>
        </p:blipFill>
        <p:spPr>
          <a:xfrm>
            <a:off x="270588" y="3610947"/>
            <a:ext cx="5473959" cy="307910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図 6">
            <a:extLst>
              <a:ext uri="{FF2B5EF4-FFF2-40B4-BE49-F238E27FC236}">
                <a16:creationId xmlns:a16="http://schemas.microsoft.com/office/drawing/2014/main" id="{01395421-DADA-457B-AA93-0C5A7E9E1926}"/>
              </a:ext>
            </a:extLst>
          </p:cNvPr>
          <p:cNvPicPr>
            <a:picLocks noChangeAspect="1"/>
          </p:cNvPicPr>
          <p:nvPr/>
        </p:nvPicPr>
        <p:blipFill>
          <a:blip r:embed="rId3"/>
          <a:stretch>
            <a:fillRect/>
          </a:stretch>
        </p:blipFill>
        <p:spPr>
          <a:xfrm>
            <a:off x="5942502" y="286073"/>
            <a:ext cx="5978909" cy="33631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タイトル 1">
            <a:extLst>
              <a:ext uri="{FF2B5EF4-FFF2-40B4-BE49-F238E27FC236}">
                <a16:creationId xmlns:a16="http://schemas.microsoft.com/office/drawing/2014/main" id="{A80130A0-AD26-4CB2-868E-FADBC7EEC644}"/>
              </a:ext>
            </a:extLst>
          </p:cNvPr>
          <p:cNvSpPr>
            <a:spLocks noGrp="1"/>
          </p:cNvSpPr>
          <p:nvPr>
            <p:ph type="title"/>
          </p:nvPr>
        </p:nvSpPr>
        <p:spPr>
          <a:xfrm>
            <a:off x="838200" y="365125"/>
            <a:ext cx="10515600" cy="1325563"/>
          </a:xfrm>
        </p:spPr>
        <p:txBody>
          <a:bodyPr/>
          <a:lstStyle/>
          <a:p>
            <a:r>
              <a:rPr kumimoji="1" lang="ja-JP" altLang="en-US" b="1" dirty="0"/>
              <a:t>◆</a:t>
            </a:r>
            <a:r>
              <a:rPr kumimoji="1" lang="ja-JP" altLang="en-US" b="1" dirty="0">
                <a:latin typeface="UD デジタル 教科書体 NK-B" panose="02020700000000000000" pitchFamily="18" charset="-128"/>
                <a:ea typeface="UD デジタル 教科書体 NK-B" panose="02020700000000000000" pitchFamily="18" charset="-128"/>
              </a:rPr>
              <a:t>操作方法②</a:t>
            </a:r>
            <a:r>
              <a:rPr lang="en-US" altLang="ja-JP" b="1" dirty="0">
                <a:latin typeface="UD デジタル 教科書体 NK-B" panose="02020700000000000000" pitchFamily="18" charset="-128"/>
                <a:ea typeface="UD デジタル 教科書体 NK-B" panose="02020700000000000000" pitchFamily="18" charset="-128"/>
              </a:rPr>
              <a:t>	</a:t>
            </a:r>
            <a:endParaRPr kumimoji="1" lang="ja-JP" altLang="en-US" dirty="0">
              <a:latin typeface="UD デジタル 教科書体 NK-B" panose="02020700000000000000" pitchFamily="18" charset="-128"/>
              <a:ea typeface="UD デジタル 教科書体 NK-B" panose="02020700000000000000" pitchFamily="18" charset="-128"/>
            </a:endParaRPr>
          </a:p>
        </p:txBody>
      </p:sp>
      <p:sp>
        <p:nvSpPr>
          <p:cNvPr id="5" name="コンテンツ プレースホルダー 2">
            <a:extLst>
              <a:ext uri="{FF2B5EF4-FFF2-40B4-BE49-F238E27FC236}">
                <a16:creationId xmlns:a16="http://schemas.microsoft.com/office/drawing/2014/main" id="{46824739-D732-4451-86E3-F0F0BF91AD60}"/>
              </a:ext>
            </a:extLst>
          </p:cNvPr>
          <p:cNvSpPr>
            <a:spLocks noGrp="1"/>
          </p:cNvSpPr>
          <p:nvPr>
            <p:ph idx="1"/>
          </p:nvPr>
        </p:nvSpPr>
        <p:spPr>
          <a:xfrm>
            <a:off x="838200" y="1825625"/>
            <a:ext cx="5257800" cy="1454470"/>
          </a:xfrm>
        </p:spPr>
        <p:txBody>
          <a:bodyPr>
            <a:normAutofit/>
          </a:bodyPr>
          <a:lstStyle/>
          <a:p>
            <a:pPr>
              <a:buFont typeface="Wingdings" panose="05000000000000000000" pitchFamily="2" charset="2"/>
              <a:buChar char="l"/>
            </a:pPr>
            <a:r>
              <a:rPr lang="ja-JP" altLang="en-US"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マウス左で弓矢攻撃</a:t>
            </a:r>
            <a:endPar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endParaRPr kumimoji="1" lang="ja-JP" altLang="en-US" dirty="0"/>
          </a:p>
        </p:txBody>
      </p:sp>
      <p:sp>
        <p:nvSpPr>
          <p:cNvPr id="8" name="テキスト ボックス 7">
            <a:extLst>
              <a:ext uri="{FF2B5EF4-FFF2-40B4-BE49-F238E27FC236}">
                <a16:creationId xmlns:a16="http://schemas.microsoft.com/office/drawing/2014/main" id="{D3742A6A-5B84-4FBA-BC22-3AC31AAEF281}"/>
              </a:ext>
            </a:extLst>
          </p:cNvPr>
          <p:cNvSpPr txBox="1"/>
          <p:nvPr/>
        </p:nvSpPr>
        <p:spPr>
          <a:xfrm>
            <a:off x="6447453" y="4442476"/>
            <a:ext cx="6094602" cy="1323439"/>
          </a:xfrm>
          <a:prstGeom prst="rect">
            <a:avLst/>
          </a:prstGeom>
          <a:noFill/>
        </p:spPr>
        <p:txBody>
          <a:bodyPr wrap="square">
            <a:spAutoFit/>
          </a:bodyPr>
          <a:lstStyle/>
          <a:p>
            <a:pPr>
              <a:buFont typeface="Wingdings" panose="05000000000000000000" pitchFamily="2" charset="2"/>
              <a:buChar char="l"/>
            </a:pPr>
            <a:r>
              <a:rPr lang="ja-JP" altLang="en-US"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マウス右でワイヤーを</a:t>
            </a:r>
            <a:endPar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r>
              <a:rPr lang="ja-JP" altLang="en-US"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　　　引っかける</a:t>
            </a:r>
            <a:endParaRPr lang="en-US" altLang="ja-JP" sz="40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p:txBody>
      </p:sp>
    </p:spTree>
    <p:extLst>
      <p:ext uri="{BB962C8B-B14F-4D97-AF65-F5344CB8AC3E}">
        <p14:creationId xmlns:p14="http://schemas.microsoft.com/office/powerpoint/2010/main" val="10773153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a:extLst>
              <a:ext uri="{FF2B5EF4-FFF2-40B4-BE49-F238E27FC236}">
                <a16:creationId xmlns:a16="http://schemas.microsoft.com/office/drawing/2014/main" id="{8293BA1E-9BC8-4E1F-98A4-035C396475D4}"/>
              </a:ext>
            </a:extLst>
          </p:cNvPr>
          <p:cNvPicPr>
            <a:picLocks noChangeAspect="1"/>
          </p:cNvPicPr>
          <p:nvPr/>
        </p:nvPicPr>
        <p:blipFill>
          <a:blip r:embed="rId2"/>
          <a:stretch>
            <a:fillRect/>
          </a:stretch>
        </p:blipFill>
        <p:spPr>
          <a:xfrm>
            <a:off x="6883283" y="3470502"/>
            <a:ext cx="5084780" cy="286018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図 6">
            <a:extLst>
              <a:ext uri="{FF2B5EF4-FFF2-40B4-BE49-F238E27FC236}">
                <a16:creationId xmlns:a16="http://schemas.microsoft.com/office/drawing/2014/main" id="{470631F9-3605-4B2E-AC31-4ED69FA99D77}"/>
              </a:ext>
            </a:extLst>
          </p:cNvPr>
          <p:cNvPicPr>
            <a:picLocks noChangeAspect="1"/>
          </p:cNvPicPr>
          <p:nvPr/>
        </p:nvPicPr>
        <p:blipFill>
          <a:blip r:embed="rId3"/>
          <a:stretch>
            <a:fillRect/>
          </a:stretch>
        </p:blipFill>
        <p:spPr>
          <a:xfrm>
            <a:off x="6883283" y="228244"/>
            <a:ext cx="5084781" cy="286018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タイトル 1">
            <a:extLst>
              <a:ext uri="{FF2B5EF4-FFF2-40B4-BE49-F238E27FC236}">
                <a16:creationId xmlns:a16="http://schemas.microsoft.com/office/drawing/2014/main" id="{C51B045A-BF68-4003-B1DD-1EADF02AD836}"/>
              </a:ext>
            </a:extLst>
          </p:cNvPr>
          <p:cNvSpPr>
            <a:spLocks noGrp="1"/>
          </p:cNvSpPr>
          <p:nvPr>
            <p:ph type="title"/>
          </p:nvPr>
        </p:nvSpPr>
        <p:spPr>
          <a:xfrm>
            <a:off x="838200" y="365125"/>
            <a:ext cx="10515600" cy="1325563"/>
          </a:xfrm>
        </p:spPr>
        <p:txBody>
          <a:bodyPr/>
          <a:lstStyle/>
          <a:p>
            <a:r>
              <a:rPr kumimoji="1" lang="ja-JP" altLang="en-US" b="1" dirty="0"/>
              <a:t>◆</a:t>
            </a:r>
            <a:r>
              <a:rPr kumimoji="1" lang="ja-JP" altLang="en-US" b="1" dirty="0">
                <a:latin typeface="UD デジタル 教科書体 NK-B" panose="02020700000000000000" pitchFamily="18" charset="-128"/>
                <a:ea typeface="UD デジタル 教科書体 NK-B" panose="02020700000000000000" pitchFamily="18" charset="-128"/>
              </a:rPr>
              <a:t>操作方法③</a:t>
            </a:r>
          </a:p>
        </p:txBody>
      </p:sp>
      <p:sp>
        <p:nvSpPr>
          <p:cNvPr id="5" name="コンテンツ プレースホルダー 2">
            <a:extLst>
              <a:ext uri="{FF2B5EF4-FFF2-40B4-BE49-F238E27FC236}">
                <a16:creationId xmlns:a16="http://schemas.microsoft.com/office/drawing/2014/main" id="{A2E56915-066B-4D3A-ADAF-D8C436F3A161}"/>
              </a:ext>
            </a:extLst>
          </p:cNvPr>
          <p:cNvSpPr>
            <a:spLocks noGrp="1"/>
          </p:cNvSpPr>
          <p:nvPr>
            <p:ph idx="1"/>
          </p:nvPr>
        </p:nvSpPr>
        <p:spPr>
          <a:xfrm>
            <a:off x="838200" y="1827569"/>
            <a:ext cx="10515600" cy="4351338"/>
          </a:xfrm>
        </p:spPr>
        <p:txBody>
          <a:bodyPr vert="horz" lIns="91440" tIns="45720" rIns="91440" bIns="45720" rtlCol="0">
            <a:noAutofit/>
          </a:bodyPr>
          <a:lstStyle/>
          <a:p>
            <a:pPr>
              <a:buFont typeface="Wingdings" panose="05000000000000000000" pitchFamily="2" charset="2"/>
              <a:buChar char="l"/>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プレイヤーは腕を伸ばして</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　　　届きそうな高さの壁に</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　　　　　接触すると自動で登る。</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プレイヤーキャラクターは</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　　　　　走りながら落下すると</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　　　　　　　　自動でジャンプする</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endParaRPr>
          </a:p>
        </p:txBody>
      </p:sp>
    </p:spTree>
    <p:extLst>
      <p:ext uri="{BB962C8B-B14F-4D97-AF65-F5344CB8AC3E}">
        <p14:creationId xmlns:p14="http://schemas.microsoft.com/office/powerpoint/2010/main" val="18888194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DBFD68ED-B78B-4699-98F4-85DC426614C8}"/>
              </a:ext>
            </a:extLst>
          </p:cNvPr>
          <p:cNvPicPr>
            <a:picLocks noChangeAspect="1"/>
          </p:cNvPicPr>
          <p:nvPr/>
        </p:nvPicPr>
        <p:blipFill rotWithShape="1">
          <a:blip r:embed="rId2"/>
          <a:srcRect l="38495" t="38912" r="37474" b="24626"/>
          <a:stretch/>
        </p:blipFill>
        <p:spPr>
          <a:xfrm>
            <a:off x="7221895" y="2650843"/>
            <a:ext cx="4655976" cy="39738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タイトル 1">
            <a:extLst>
              <a:ext uri="{FF2B5EF4-FFF2-40B4-BE49-F238E27FC236}">
                <a16:creationId xmlns:a16="http://schemas.microsoft.com/office/drawing/2014/main" id="{FE510C46-BD69-45EC-BEBC-737F238A3CBC}"/>
              </a:ext>
            </a:extLst>
          </p:cNvPr>
          <p:cNvSpPr>
            <a:spLocks noGrp="1"/>
          </p:cNvSpPr>
          <p:nvPr>
            <p:ph type="title"/>
          </p:nvPr>
        </p:nvSpPr>
        <p:spPr/>
        <p:txBody>
          <a:bodyPr/>
          <a:lstStyle/>
          <a:p>
            <a:r>
              <a:rPr lang="ja-JP" altLang="en-US" b="1" dirty="0"/>
              <a:t>◆</a:t>
            </a:r>
            <a:r>
              <a:rPr lang="ja-JP" altLang="en-US" b="1" dirty="0">
                <a:latin typeface="UD デジタル 教科書体 NK-B" panose="02020700000000000000" pitchFamily="18" charset="-128"/>
                <a:ea typeface="UD デジタル 教科書体 NK-B" panose="02020700000000000000" pitchFamily="18" charset="-128"/>
              </a:rPr>
              <a:t>敵の行動</a:t>
            </a:r>
            <a:endParaRPr kumimoji="1" lang="ja-JP" altLang="en-US" dirty="0"/>
          </a:p>
        </p:txBody>
      </p:sp>
      <p:sp>
        <p:nvSpPr>
          <p:cNvPr id="4" name="コンテンツ プレースホルダー 2">
            <a:extLst>
              <a:ext uri="{FF2B5EF4-FFF2-40B4-BE49-F238E27FC236}">
                <a16:creationId xmlns:a16="http://schemas.microsoft.com/office/drawing/2014/main" id="{AD24713B-F588-44D6-B545-9CF67DFAE583}"/>
              </a:ext>
            </a:extLst>
          </p:cNvPr>
          <p:cNvSpPr>
            <a:spLocks noGrp="1"/>
          </p:cNvSpPr>
          <p:nvPr>
            <p:ph idx="1"/>
          </p:nvPr>
        </p:nvSpPr>
        <p:spPr>
          <a:xfrm>
            <a:off x="838200" y="1825625"/>
            <a:ext cx="10515600" cy="4351338"/>
          </a:xfrm>
        </p:spPr>
        <p:txBody>
          <a:bodyPr vert="horz" lIns="91440" tIns="45720" rIns="91440" bIns="45720" rtlCol="0">
            <a:noAutofit/>
          </a:bodyPr>
          <a:lstStyle/>
          <a:p>
            <a:pPr>
              <a:buFont typeface="Wingdings" panose="05000000000000000000" pitchFamily="2" charset="2"/>
              <a:buChar char="l"/>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敵は通常時はプレイヤーを索敵している</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視界内に入るとプレイヤーを</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　　　　　　　　　　感知して襲ってくる</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endParaRPr lang="en-US" altLang="ja-JP" sz="3600" b="1" dirty="0">
              <a:ln w="19050">
                <a:solidFill>
                  <a:schemeClr val="tx1"/>
                </a:solidFill>
              </a:ln>
              <a:solidFill>
                <a:schemeClr val="bg1"/>
              </a:solidFill>
            </a:endParaRPr>
          </a:p>
        </p:txBody>
      </p:sp>
    </p:spTree>
    <p:extLst>
      <p:ext uri="{BB962C8B-B14F-4D97-AF65-F5344CB8AC3E}">
        <p14:creationId xmlns:p14="http://schemas.microsoft.com/office/powerpoint/2010/main" val="196489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D6FF5760-0E82-4A89-A166-4FE17618D521}"/>
              </a:ext>
            </a:extLst>
          </p:cNvPr>
          <p:cNvPicPr>
            <a:picLocks noChangeAspect="1"/>
          </p:cNvPicPr>
          <p:nvPr/>
        </p:nvPicPr>
        <p:blipFill rotWithShape="1">
          <a:blip r:embed="rId2"/>
          <a:srcRect l="30193" r="15894"/>
          <a:stretch/>
        </p:blipFill>
        <p:spPr>
          <a:xfrm>
            <a:off x="299948" y="2425480"/>
            <a:ext cx="4129439" cy="430838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図 5">
            <a:extLst>
              <a:ext uri="{FF2B5EF4-FFF2-40B4-BE49-F238E27FC236}">
                <a16:creationId xmlns:a16="http://schemas.microsoft.com/office/drawing/2014/main" id="{61812454-7CAF-4F31-9BE1-18052DA21DB9}"/>
              </a:ext>
            </a:extLst>
          </p:cNvPr>
          <p:cNvPicPr>
            <a:picLocks noChangeAspect="1"/>
          </p:cNvPicPr>
          <p:nvPr/>
        </p:nvPicPr>
        <p:blipFill rotWithShape="1">
          <a:blip r:embed="rId3"/>
          <a:srcRect l="20933"/>
          <a:stretch/>
        </p:blipFill>
        <p:spPr>
          <a:xfrm>
            <a:off x="6214870" y="183439"/>
            <a:ext cx="5838526" cy="415366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タイトル 1">
            <a:extLst>
              <a:ext uri="{FF2B5EF4-FFF2-40B4-BE49-F238E27FC236}">
                <a16:creationId xmlns:a16="http://schemas.microsoft.com/office/drawing/2014/main" id="{8DAD28D9-BFCF-4753-8B8E-1715EF2B52B2}"/>
              </a:ext>
            </a:extLst>
          </p:cNvPr>
          <p:cNvSpPr>
            <a:spLocks noGrp="1"/>
          </p:cNvSpPr>
          <p:nvPr>
            <p:ph type="title"/>
          </p:nvPr>
        </p:nvSpPr>
        <p:spPr/>
        <p:txBody>
          <a:bodyPr/>
          <a:lstStyle/>
          <a:p>
            <a:r>
              <a:rPr lang="ja-JP" altLang="en-US" b="1" dirty="0"/>
              <a:t>◆</a:t>
            </a:r>
            <a:r>
              <a:rPr lang="ja-JP" altLang="en-US" b="1" dirty="0">
                <a:latin typeface="UD デジタル 教科書体 NK-B" panose="02020700000000000000" pitchFamily="18" charset="-128"/>
                <a:ea typeface="UD デジタル 教科書体 NK-B" panose="02020700000000000000" pitchFamily="18" charset="-128"/>
              </a:rPr>
              <a:t>ボスの行動</a:t>
            </a:r>
            <a:endParaRPr kumimoji="1" lang="ja-JP" altLang="en-US" dirty="0"/>
          </a:p>
        </p:txBody>
      </p:sp>
      <p:sp>
        <p:nvSpPr>
          <p:cNvPr id="4" name="コンテンツ プレースホルダー 2">
            <a:extLst>
              <a:ext uri="{FF2B5EF4-FFF2-40B4-BE49-F238E27FC236}">
                <a16:creationId xmlns:a16="http://schemas.microsoft.com/office/drawing/2014/main" id="{298EC911-A7AD-4531-B85A-D1A6C984604F}"/>
              </a:ext>
            </a:extLst>
          </p:cNvPr>
          <p:cNvSpPr>
            <a:spLocks noGrp="1"/>
          </p:cNvSpPr>
          <p:nvPr>
            <p:ph idx="1"/>
          </p:nvPr>
        </p:nvSpPr>
        <p:spPr>
          <a:xfrm>
            <a:off x="838200" y="1825625"/>
            <a:ext cx="10515600" cy="4351338"/>
          </a:xfrm>
        </p:spPr>
        <p:txBody>
          <a:bodyPr vert="horz" lIns="91440" tIns="45720" rIns="91440" bIns="45720" rtlCol="0">
            <a:noAutofit/>
          </a:bodyPr>
          <a:lstStyle/>
          <a:p>
            <a:pPr>
              <a:buFont typeface="Wingdings" panose="05000000000000000000" pitchFamily="2" charset="2"/>
              <a:buChar char="l"/>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ボスは</a:t>
            </a:r>
            <a:r>
              <a:rPr lang="ja-JP" altLang="en-US" sz="3600" b="1" dirty="0">
                <a:ln w="19050">
                  <a:solidFill>
                    <a:schemeClr val="tx1"/>
                  </a:solidFill>
                </a:ln>
                <a:solidFill>
                  <a:srgbClr val="FF0000"/>
                </a:solidFill>
                <a:latin typeface="UD デジタル 教科書体 NK-B" panose="02020700000000000000" pitchFamily="18" charset="-128"/>
                <a:ea typeface="UD デジタル 教科書体 NK-B" panose="02020700000000000000" pitchFamily="18" charset="-128"/>
              </a:rPr>
              <a:t>お宝</a:t>
            </a: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の守護神</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lvl="8">
              <a:buFont typeface="Wingdings" panose="05000000000000000000" pitchFamily="2" charset="2"/>
              <a:buChar char="l"/>
            </a:pPr>
            <a:r>
              <a:rPr lang="ja-JP" altLang="en-US"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rPr>
              <a:t>強力な範囲攻撃を使ってくる</a:t>
            </a: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a:buFont typeface="Wingdings" panose="05000000000000000000" pitchFamily="2" charset="2"/>
              <a:buChar char="l"/>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endParaRPr lang="en-US" altLang="ja-JP" sz="3600" b="1" dirty="0">
              <a:ln w="19050">
                <a:solidFill>
                  <a:schemeClr val="tx1"/>
                </a:solidFill>
              </a:ln>
              <a:solidFill>
                <a:schemeClr val="bg1"/>
              </a:solidFill>
              <a:latin typeface="UD デジタル 教科書体 NK-B" panose="02020700000000000000" pitchFamily="18" charset="-128"/>
              <a:ea typeface="UD デジタル 教科書体 NK-B" panose="02020700000000000000" pitchFamily="18" charset="-128"/>
            </a:endParaRPr>
          </a:p>
          <a:p>
            <a:pPr marL="0" indent="0">
              <a:buNone/>
            </a:pPr>
            <a:endParaRPr lang="en-US" altLang="ja-JP" sz="3600" b="1" dirty="0">
              <a:ln w="19050">
                <a:solidFill>
                  <a:schemeClr val="tx1"/>
                </a:solidFill>
              </a:ln>
              <a:solidFill>
                <a:schemeClr val="bg1"/>
              </a:solidFill>
            </a:endParaRPr>
          </a:p>
        </p:txBody>
      </p:sp>
    </p:spTree>
    <p:extLst>
      <p:ext uri="{BB962C8B-B14F-4D97-AF65-F5344CB8AC3E}">
        <p14:creationId xmlns:p14="http://schemas.microsoft.com/office/powerpoint/2010/main" val="12208720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187</Words>
  <Application>Microsoft Office PowerPoint</Application>
  <PresentationFormat>ワイド画面</PresentationFormat>
  <Paragraphs>54</Paragraphs>
  <Slides>8</Slides>
  <Notes>3</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8</vt:i4>
      </vt:variant>
    </vt:vector>
  </HeadingPairs>
  <TitlesOfParts>
    <vt:vector size="15" baseType="lpstr">
      <vt:lpstr>UD デジタル 教科書体 N-B</vt:lpstr>
      <vt:lpstr>UD デジタル 教科書体 NK-B</vt:lpstr>
      <vt:lpstr>游ゴシック</vt:lpstr>
      <vt:lpstr>游ゴシック Light</vt:lpstr>
      <vt:lpstr>Arial</vt:lpstr>
      <vt:lpstr>Wingdings</vt:lpstr>
      <vt:lpstr>Office テーマ</vt:lpstr>
      <vt:lpstr>PowerPoint プレゼンテーション</vt:lpstr>
      <vt:lpstr>◆コンセプト</vt:lpstr>
      <vt:lpstr>◆ゲームルール</vt:lpstr>
      <vt:lpstr>◆操作方法①</vt:lpstr>
      <vt:lpstr>◆操作方法② </vt:lpstr>
      <vt:lpstr>◆操作方法③</vt:lpstr>
      <vt:lpstr>◆敵の行動</vt:lpstr>
      <vt:lpstr>◆ボスの行動</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Ando Yousuke</dc:creator>
  <cp:lastModifiedBy>Ando Yousuke</cp:lastModifiedBy>
  <cp:revision>6</cp:revision>
  <dcterms:created xsi:type="dcterms:W3CDTF">2021-11-24T05:29:19Z</dcterms:created>
  <dcterms:modified xsi:type="dcterms:W3CDTF">2021-11-26T00:04:07Z</dcterms:modified>
</cp:coreProperties>
</file>

<file path=docProps/thumbnail.jpeg>
</file>